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hCJDsuAr/DiuXPRGsm4HvCNtAK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3B618F-AE65-4CE1-8B5C-037AF2F4D3FB}">
  <a:tblStyle styleId="{CD3B618F-AE65-4CE1-8B5C-037AF2F4D3FB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https://aquamarine-shock-8eb.notion.site/KGA-Project-210928-a9c33e8e931c4c0094f11eccee8dfd6f</a:t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https://aquamarine-shock-8eb.notion.site/KGA-Project-210928-a9c33e8e931c4c0094f11eccee8dfd6f</a:t>
            </a:r>
            <a:endParaRPr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showMasterSp="0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showMasterSp="0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showMasterSp="0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showMasterSp="0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showMasterSp="0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showMasterSp="0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showMasterSp="0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Relationship Id="rId4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Relationship Id="rId4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4503384" y="2774462"/>
            <a:ext cx="3185229" cy="1301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King of Fighters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</a:t>
            </a:r>
            <a:endParaRPr b="1" i="1" sz="2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fmla="val 14612488" name="adj1"/>
              <a:gd fmla="val 8273002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fmla="val 4638555" name="adj1"/>
              <a:gd fmla="val 15619245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fmla="val 15284361" name="adj1"/>
              <a:gd fmla="val 10297157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fmla="val 1138043" name="adj1"/>
              <a:gd fmla="val 3864649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fmla="val 12224125" name="adj1"/>
              <a:gd fmla="val 14729439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253995" y="2366325"/>
            <a:ext cx="2828634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3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KGA</a:t>
            </a:r>
            <a:endParaRPr b="0" i="1" sz="33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9437255" y="5273168"/>
            <a:ext cx="2828634" cy="1587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수현이의 작은 게임방</a:t>
            </a:r>
            <a:endParaRPr b="1" sz="2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윤창민    신중현</a:t>
            </a:r>
            <a:endParaRPr i="1"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이수현    조경철</a:t>
            </a:r>
            <a:endParaRPr i="1"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10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0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9" name="Google Shape;249;p10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0" name="Google Shape;250;p10"/>
          <p:cNvSpPr/>
          <p:nvPr/>
        </p:nvSpPr>
        <p:spPr>
          <a:xfrm>
            <a:off x="636915" y="-105069"/>
            <a:ext cx="7605337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 – 좌우 반전</a:t>
            </a:r>
            <a:endParaRPr b="1"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04" y="1222879"/>
            <a:ext cx="6870793" cy="175089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/>
          <p:nvPr/>
        </p:nvSpPr>
        <p:spPr>
          <a:xfrm>
            <a:off x="188539" y="3030968"/>
            <a:ext cx="11079758" cy="48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1P의 이미지와 2P의 좌우 반전된 이미지를 생성한다.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004" y="3758178"/>
            <a:ext cx="2143424" cy="132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"/>
          <p:cNvSpPr/>
          <p:nvPr/>
        </p:nvSpPr>
        <p:spPr>
          <a:xfrm>
            <a:off x="188539" y="5148559"/>
            <a:ext cx="11079758" cy="48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캐릭터 Render에서 Player1일 경우와 아닐 경우의 조건을 나누어 Render한다.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1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1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3" name="Google Shape;263;p11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p11"/>
          <p:cNvSpPr/>
          <p:nvPr/>
        </p:nvSpPr>
        <p:spPr>
          <a:xfrm>
            <a:off x="636915" y="-105069"/>
            <a:ext cx="7605337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 – Manager</a:t>
            </a:r>
            <a:endParaRPr/>
          </a:p>
        </p:txBody>
      </p:sp>
      <p:sp>
        <p:nvSpPr>
          <p:cNvPr id="265" name="Google Shape;265;p11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188539" y="1222879"/>
            <a:ext cx="11425196" cy="75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BattleManager</a:t>
            </a:r>
            <a:b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	-&gt; 콜라이더의 위치, 게임 오버, Player HP 등 Battle을 하는데 필요한 정보와 메소드를 갖는 클래스</a:t>
            </a:r>
            <a:endParaRPr/>
          </a:p>
        </p:txBody>
      </p:sp>
      <p:sp>
        <p:nvSpPr>
          <p:cNvPr id="267" name="Google Shape;267;p11"/>
          <p:cNvSpPr/>
          <p:nvPr/>
        </p:nvSpPr>
        <p:spPr>
          <a:xfrm>
            <a:off x="188539" y="4022749"/>
            <a:ext cx="11425196" cy="75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KeyManager</a:t>
            </a:r>
            <a:b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	-&gt; 키 입력을 처리하는 클래스 </a:t>
            </a:r>
            <a:endParaRPr/>
          </a:p>
        </p:txBody>
      </p:sp>
      <p:sp>
        <p:nvSpPr>
          <p:cNvPr id="268" name="Google Shape;268;p11"/>
          <p:cNvSpPr/>
          <p:nvPr/>
        </p:nvSpPr>
        <p:spPr>
          <a:xfrm>
            <a:off x="188539" y="2622814"/>
            <a:ext cx="11425196" cy="75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UIManager</a:t>
            </a:r>
            <a:b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	-&gt; Battle시 나오는 UI들을 관리하는데 필요한 정보와 메소드를 갖는 클래스</a:t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>
            <a:off x="188539" y="5249804"/>
            <a:ext cx="11425196" cy="75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공통적으로 Singleton 클래스를 상속받는다.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12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12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7" name="Google Shape;277;p12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p12"/>
          <p:cNvSpPr/>
          <p:nvPr/>
        </p:nvSpPr>
        <p:spPr>
          <a:xfrm>
            <a:off x="636915" y="-105069"/>
            <a:ext cx="7605337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 – 충돌 처리</a:t>
            </a:r>
            <a:endParaRPr b="1"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2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나무, 실외, 장난감이(가) 표시된 사진&#10;&#10;자동 생성된 설명" id="280" name="Google Shape;2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86" y="1417001"/>
            <a:ext cx="3808040" cy="177708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2"/>
          <p:cNvSpPr/>
          <p:nvPr/>
        </p:nvSpPr>
        <p:spPr>
          <a:xfrm>
            <a:off x="203940" y="3217959"/>
            <a:ext cx="11784120" cy="48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1P와 2P가 서로 넘어가지 못하도록 IntersectRect를 통해 충돌이 감지되면 앞으로 나아가지 못하도록 설정한다</a:t>
            </a:r>
            <a:endParaRPr/>
          </a:p>
        </p:txBody>
      </p:sp>
      <p:pic>
        <p:nvPicPr>
          <p:cNvPr descr="텍스트, 사람, 자동장치이(가) 표시된 사진&#10;&#10;자동 생성된 설명" id="282" name="Google Shape;2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004" y="3773453"/>
            <a:ext cx="3628578" cy="22266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2"/>
          <p:cNvSpPr/>
          <p:nvPr/>
        </p:nvSpPr>
        <p:spPr>
          <a:xfrm>
            <a:off x="203940" y="6128079"/>
            <a:ext cx="11784120" cy="48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시 생성되는 Rect에 상대방의 Rect와 충돌이 감지가 되면 State와 HP등의 상태를 변경한다.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/>
          <p:nvPr/>
        </p:nvSpPr>
        <p:spPr>
          <a:xfrm rot="-3945684">
            <a:off x="6982460" y="1788160"/>
            <a:ext cx="1434465" cy="1435735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3"/>
          <p:cNvSpPr/>
          <p:nvPr/>
        </p:nvSpPr>
        <p:spPr>
          <a:xfrm rot="2700000">
            <a:off x="7992110" y="4806950"/>
            <a:ext cx="2346960" cy="234823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13"/>
          <p:cNvSpPr/>
          <p:nvPr/>
        </p:nvSpPr>
        <p:spPr>
          <a:xfrm rot="557465">
            <a:off x="10932160" y="-155575"/>
            <a:ext cx="1434465" cy="1435735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1" name="Google Shape;291;p13"/>
          <p:cNvCxnSpPr/>
          <p:nvPr/>
        </p:nvCxnSpPr>
        <p:spPr>
          <a:xfrm>
            <a:off x="417195" y="243205"/>
            <a:ext cx="1905" cy="467995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p13"/>
          <p:cNvSpPr/>
          <p:nvPr/>
        </p:nvSpPr>
        <p:spPr>
          <a:xfrm>
            <a:off x="636905" y="-104775"/>
            <a:ext cx="7605395" cy="1162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 – 카메라 이동</a:t>
            </a:r>
            <a:endParaRPr b="1"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0" y="876935"/>
            <a:ext cx="12192000" cy="457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217170" y="5251438"/>
            <a:ext cx="11425555" cy="755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1P와 2P의 현재 좌표값과 이동방향의 데이터를 BattleManager로 보내준다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225425" y="5609590"/>
            <a:ext cx="11425555" cy="755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BattleManager에서 받은 데이터를 비교해 특정 조건시에 배경화면의 좌표를 이동시켜준다.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장난감이(가) 표시된 사진&#10;&#10;자동 생성된 설명" id="296" name="Google Shape;2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794" y="1401601"/>
            <a:ext cx="57150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4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4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4" name="Google Shape;304;p14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" name="Google Shape;305;p14"/>
          <p:cNvSpPr/>
          <p:nvPr/>
        </p:nvSpPr>
        <p:spPr>
          <a:xfrm>
            <a:off x="636915" y="-105069"/>
            <a:ext cx="9041923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 – GameOver &amp; TimeOver</a:t>
            </a:r>
            <a:endParaRPr b="1"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128154" y="4146785"/>
            <a:ext cx="11425196" cy="2590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GameOver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1P 또는 2P의 HP가 0이하가 될 시 KO와 WiNNER가 표시 된 후 MainTitle로 씬이 전환이 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TimeOver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TimeOver는 초가 0이 되었을 때 HP가 적은 쪽의 HP를 0으로 만들고 승부를 판정한 후 종료되게 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나무, 실외, 놀이기구이(가) 표시된 사진&#10;&#10;자동 생성된 설명" id="308" name="Google Shape;3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04" y="1260427"/>
            <a:ext cx="4599267" cy="2805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실외이(가) 표시된 사진&#10;&#10;자동 생성된 설명" id="309" name="Google Shape;30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8355" y="1260427"/>
            <a:ext cx="4977442" cy="280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2"/>
          <p:cNvCxnSpPr/>
          <p:nvPr/>
        </p:nvCxnSpPr>
        <p:spPr>
          <a:xfrm flipH="1" rot="10800000">
            <a:off x="0" y="4135420"/>
            <a:ext cx="8996458" cy="2059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2"/>
          <p:cNvSpPr/>
          <p:nvPr/>
        </p:nvSpPr>
        <p:spPr>
          <a:xfrm>
            <a:off x="1384458" y="4060453"/>
            <a:ext cx="154051" cy="15405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3277516" y="4062104"/>
            <a:ext cx="154051" cy="15405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5170574" y="4076619"/>
            <a:ext cx="154051" cy="15405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7063632" y="4076619"/>
            <a:ext cx="154051" cy="154051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" name="Google Shape;110;p2"/>
          <p:cNvCxnSpPr>
            <a:stCxn id="106" idx="0"/>
            <a:endCxn id="111" idx="0"/>
          </p:cNvCxnSpPr>
          <p:nvPr/>
        </p:nvCxnSpPr>
        <p:spPr>
          <a:xfrm rot="10800000">
            <a:off x="1461484" y="2956453"/>
            <a:ext cx="0" cy="11040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" name="Google Shape;112;p2"/>
          <p:cNvGrpSpPr/>
          <p:nvPr/>
        </p:nvGrpSpPr>
        <p:grpSpPr>
          <a:xfrm>
            <a:off x="6870361" y="5318503"/>
            <a:ext cx="540588" cy="540588"/>
            <a:chOff x="6518667" y="2662022"/>
            <a:chExt cx="693961" cy="693961"/>
          </a:xfrm>
        </p:grpSpPr>
        <p:sp>
          <p:nvSpPr>
            <p:cNvPr id="113" name="Google Shape;113;p2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37367" y="2896735"/>
              <a:ext cx="256556" cy="224536"/>
            </a:xfrm>
            <a:custGeom>
              <a:rect b="b" l="l" r="r" t="t"/>
              <a:pathLst>
                <a:path extrusionOk="0" h="392491" w="448462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4977304" y="2427801"/>
            <a:ext cx="540588" cy="540588"/>
            <a:chOff x="6518667" y="4399632"/>
            <a:chExt cx="693961" cy="693961"/>
          </a:xfrm>
        </p:grpSpPr>
        <p:sp>
          <p:nvSpPr>
            <p:cNvPr id="116" name="Google Shape;116;p2"/>
            <p:cNvSpPr/>
            <p:nvPr/>
          </p:nvSpPr>
          <p:spPr>
            <a:xfrm rot="10800000">
              <a:off x="6518667" y="4399632"/>
              <a:ext cx="693961" cy="693961"/>
            </a:xfrm>
            <a:prstGeom prst="ellipse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789927" y="4619259"/>
              <a:ext cx="151435" cy="254701"/>
            </a:xfrm>
            <a:custGeom>
              <a:rect b="b" l="l" r="r" t="t"/>
              <a:pathLst>
                <a:path extrusionOk="0" h="4045" w="1926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3084245" y="5318503"/>
            <a:ext cx="540588" cy="540588"/>
            <a:chOff x="4726150" y="2662022"/>
            <a:chExt cx="693961" cy="693961"/>
          </a:xfrm>
        </p:grpSpPr>
        <p:sp>
          <p:nvSpPr>
            <p:cNvPr id="119" name="Google Shape;119;p2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958956" y="2868173"/>
              <a:ext cx="228350" cy="253098"/>
            </a:xfrm>
            <a:custGeom>
              <a:rect b="b" l="l" r="r" t="t"/>
              <a:pathLst>
                <a:path extrusionOk="0" h="487550" w="439877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1191189" y="2415868"/>
            <a:ext cx="540588" cy="540588"/>
            <a:chOff x="4726150" y="4399632"/>
            <a:chExt cx="693961" cy="693961"/>
          </a:xfrm>
        </p:grpSpPr>
        <p:sp>
          <p:nvSpPr>
            <p:cNvPr id="111" name="Google Shape;111;p2"/>
            <p:cNvSpPr/>
            <p:nvPr/>
          </p:nvSpPr>
          <p:spPr>
            <a:xfrm flipH="1" rot="10800000">
              <a:off x="4726150" y="4399632"/>
              <a:ext cx="693961" cy="693961"/>
            </a:xfrm>
            <a:prstGeom prst="ellipse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2" name="Google Shape;122;p2"/>
            <p:cNvGrpSpPr/>
            <p:nvPr/>
          </p:nvGrpSpPr>
          <p:grpSpPr>
            <a:xfrm>
              <a:off x="4971967" y="4590373"/>
              <a:ext cx="202327" cy="275984"/>
              <a:chOff x="2597" y="4163"/>
              <a:chExt cx="217" cy="296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2630" y="4163"/>
                <a:ext cx="151" cy="176"/>
              </a:xfrm>
              <a:custGeom>
                <a:rect b="b" l="l" r="r" t="t"/>
                <a:pathLst>
                  <a:path extrusionOk="0" h="1942" w="166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664" y="4250"/>
                <a:ext cx="83" cy="27"/>
              </a:xfrm>
              <a:custGeom>
                <a:rect b="b" l="l" r="r" t="t"/>
                <a:pathLst>
                  <a:path extrusionOk="0" h="300" w="916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597" y="4335"/>
                <a:ext cx="217" cy="124"/>
              </a:xfrm>
              <a:custGeom>
                <a:rect b="b" l="l" r="r" t="t"/>
                <a:pathLst>
                  <a:path extrusionOk="0" h="1360" w="2393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689" y="4347"/>
                <a:ext cx="34" cy="83"/>
              </a:xfrm>
              <a:custGeom>
                <a:rect b="b" l="l" r="r" t="t"/>
                <a:pathLst>
                  <a:path extrusionOk="0" h="915" w="373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127" name="Google Shape;127;p2"/>
          <p:cNvCxnSpPr/>
          <p:nvPr/>
        </p:nvCxnSpPr>
        <p:spPr>
          <a:xfrm rot="10800000">
            <a:off x="3354539" y="4214506"/>
            <a:ext cx="1" cy="1103997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2"/>
          <p:cNvCxnSpPr/>
          <p:nvPr/>
        </p:nvCxnSpPr>
        <p:spPr>
          <a:xfrm rot="10800000">
            <a:off x="5247600" y="2956456"/>
            <a:ext cx="1" cy="1103997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2"/>
          <p:cNvCxnSpPr/>
          <p:nvPr/>
        </p:nvCxnSpPr>
        <p:spPr>
          <a:xfrm rot="10800000">
            <a:off x="7140656" y="4214506"/>
            <a:ext cx="1" cy="1103997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2"/>
          <p:cNvSpPr/>
          <p:nvPr/>
        </p:nvSpPr>
        <p:spPr>
          <a:xfrm>
            <a:off x="448114" y="4448902"/>
            <a:ext cx="1911942" cy="595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0488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b="1" sz="2500" u="sng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1" name="Google Shape;131;p2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2"/>
          <p:cNvSpPr/>
          <p:nvPr/>
        </p:nvSpPr>
        <p:spPr>
          <a:xfrm>
            <a:off x="636915" y="-105069"/>
            <a:ext cx="3283311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9021174" y="3127680"/>
            <a:ext cx="2062937" cy="206293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9021174" y="3463080"/>
            <a:ext cx="2062937" cy="1417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KING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OF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FIGHTERS</a:t>
            </a: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8672936" y="2779442"/>
            <a:ext cx="2759412" cy="2759413"/>
          </a:xfrm>
          <a:prstGeom prst="arc">
            <a:avLst>
              <a:gd fmla="val 14612488" name="adj1"/>
              <a:gd fmla="val 8273002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8445103" y="2564453"/>
            <a:ext cx="3215078" cy="3215079"/>
          </a:xfrm>
          <a:prstGeom prst="arc">
            <a:avLst>
              <a:gd fmla="val 12288061" name="adj1"/>
              <a:gd fmla="val 2818742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1181212" y="3834998"/>
            <a:ext cx="540588" cy="54058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087642" y="3808773"/>
            <a:ext cx="637563" cy="59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3090595" y="3831711"/>
            <a:ext cx="540588" cy="54058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2997025" y="3805486"/>
            <a:ext cx="637563" cy="59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i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4967552" y="3831711"/>
            <a:ext cx="540588" cy="54058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4873982" y="3805486"/>
            <a:ext cx="637563" cy="59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i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6870829" y="3826568"/>
            <a:ext cx="540588" cy="54058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6777259" y="3800343"/>
            <a:ext cx="637563" cy="59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i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2270843" y="3054739"/>
            <a:ext cx="2167391" cy="595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0488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및 관리</a:t>
            </a:r>
            <a:endParaRPr b="1" sz="2500" u="sng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4253579" y="4456661"/>
            <a:ext cx="1911942" cy="595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0488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UML</a:t>
            </a: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6127753" y="3048694"/>
            <a:ext cx="1911942" cy="595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0488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</a:t>
            </a:r>
            <a:endParaRPr b="1" sz="2500" u="sng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2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2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3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3"/>
          <p:cNvSpPr/>
          <p:nvPr/>
        </p:nvSpPr>
        <p:spPr>
          <a:xfrm>
            <a:off x="636915" y="-105069"/>
            <a:ext cx="3283311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5064531" y="2670480"/>
            <a:ext cx="2062937" cy="2062938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4965017" y="3341964"/>
            <a:ext cx="2062937" cy="69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b="1" i="1" sz="3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4716293" y="2322242"/>
            <a:ext cx="2759412" cy="2759413"/>
          </a:xfrm>
          <a:prstGeom prst="arc">
            <a:avLst>
              <a:gd fmla="val 14612488" name="adj1"/>
              <a:gd fmla="val 8273002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4488460" y="2107253"/>
            <a:ext cx="3215078" cy="3215079"/>
          </a:xfrm>
          <a:prstGeom prst="arc">
            <a:avLst>
              <a:gd fmla="val 12288061" name="adj1"/>
              <a:gd fmla="val 2818742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3"/>
          <p:cNvSpPr/>
          <p:nvPr/>
        </p:nvSpPr>
        <p:spPr>
          <a:xfrm rot="8740496">
            <a:off x="4119526" y="1713280"/>
            <a:ext cx="3952944" cy="3952945"/>
          </a:xfrm>
          <a:prstGeom prst="arc">
            <a:avLst>
              <a:gd fmla="val 12288061" name="adj1"/>
              <a:gd fmla="val 2818742" name="adj2"/>
            </a:avLst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oval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3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3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3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4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4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4" name="Google Shape;174;p4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p4"/>
          <p:cNvSpPr/>
          <p:nvPr/>
        </p:nvSpPr>
        <p:spPr>
          <a:xfrm>
            <a:off x="636915" y="-105069"/>
            <a:ext cx="3283311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</a:t>
            </a:r>
            <a:endParaRPr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4"/>
          <p:cNvGraphicFramePr/>
          <p:nvPr/>
        </p:nvGraphicFramePr>
        <p:xfrm>
          <a:off x="754845" y="11541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{CD3B618F-AE65-4CE1-8B5C-037AF2F4D3FB}</a:tableStyleId>
              </a:tblPr>
              <a:tblGrid>
                <a:gridCol w="2441250"/>
                <a:gridCol w="8241050"/>
              </a:tblGrid>
              <a:tr h="635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Date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작업 내용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757070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09.17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큰 계획 세우기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09.18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담당 캐릭터 동작 분석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09.19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복습 및 추석 잘 보내기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09.20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Malgun Gothic"/>
                        <a:buNone/>
                      </a:pPr>
                      <a:r>
                        <a:rPr lang="en-US" sz="1700" u="none" cap="none" strike="noStrike"/>
                        <a:t>복습 및 추석 잘 보내기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09.21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Malgun Gothic"/>
                        <a:buNone/>
                      </a:pPr>
                      <a:r>
                        <a:rPr lang="en-US" sz="1700" u="none" cap="none" strike="noStrike"/>
                        <a:t>복습 및 추석 잘 보내기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09.22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캐릭터 선택창 구현 및 씬 전환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09.23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캐릭터 콜라이더 및 UI 이미지 따기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09.24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캐릭터 콜라이더, 피격 모션, 애니메이션 좌우반전, UI 배치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09.25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HP바 구현, 좌우 반전, 콜라이더 적용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09.26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콜라이더 적용, 카메라 이동, 코드 정리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38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09.27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카메라 이동, 게임 오버, 코드 합치기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388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09.28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카메라 이동, 코드 합치기, 오류 찾기, 게임 종료시 동작 중지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5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5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5" name="Google Shape;185;p5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5"/>
          <p:cNvSpPr/>
          <p:nvPr/>
        </p:nvSpPr>
        <p:spPr>
          <a:xfrm>
            <a:off x="636915" y="-105069"/>
            <a:ext cx="3283311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08" y="1266069"/>
            <a:ext cx="10450383" cy="518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6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6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6" name="Google Shape;196;p6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6"/>
          <p:cNvSpPr/>
          <p:nvPr/>
        </p:nvSpPr>
        <p:spPr>
          <a:xfrm>
            <a:off x="636915" y="-105069"/>
            <a:ext cx="3283311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" name="Google Shape;1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381" y="1222879"/>
            <a:ext cx="10339238" cy="5219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7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7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7" name="Google Shape;207;p7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7"/>
          <p:cNvSpPr/>
          <p:nvPr/>
        </p:nvSpPr>
        <p:spPr>
          <a:xfrm>
            <a:off x="636915" y="-105069"/>
            <a:ext cx="3283311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UML</a:t>
            </a:r>
            <a:endParaRPr/>
          </a:p>
        </p:txBody>
      </p:sp>
      <p:sp>
        <p:nvSpPr>
          <p:cNvPr id="209" name="Google Shape;209;p7"/>
          <p:cNvSpPr/>
          <p:nvPr/>
        </p:nvSpPr>
        <p:spPr>
          <a:xfrm>
            <a:off x="5961518" y="825759"/>
            <a:ext cx="637563" cy="593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i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431" y="973322"/>
            <a:ext cx="7429138" cy="570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8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8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9" name="Google Shape;219;p8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8"/>
          <p:cNvSpPr/>
          <p:nvPr/>
        </p:nvSpPr>
        <p:spPr>
          <a:xfrm>
            <a:off x="636915" y="-105069"/>
            <a:ext cx="7605337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 – 캐릭터 동작</a:t>
            </a:r>
            <a:endParaRPr b="1"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476" y="1379600"/>
            <a:ext cx="9688143" cy="31445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8"/>
          <p:cNvSpPr/>
          <p:nvPr/>
        </p:nvSpPr>
        <p:spPr>
          <a:xfrm>
            <a:off x="85989" y="1796026"/>
            <a:ext cx="8707188" cy="48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캐릭터의 동작을 구분 짓는 State를 갖는 GameObject클래스를 각 캐릭터에 상속</a:t>
            </a:r>
            <a:endParaRPr/>
          </a:p>
        </p:txBody>
      </p:sp>
      <p:pic>
        <p:nvPicPr>
          <p:cNvPr id="224" name="Google Shape;2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476" y="2569695"/>
            <a:ext cx="11241069" cy="120984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"/>
          <p:cNvSpPr/>
          <p:nvPr/>
        </p:nvSpPr>
        <p:spPr>
          <a:xfrm>
            <a:off x="85989" y="3943607"/>
            <a:ext cx="8707188" cy="48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각 키에 해당하는 입력을 받으면 State를 전환시킨다.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476" y="4659160"/>
            <a:ext cx="16383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8"/>
          <p:cNvSpPr/>
          <p:nvPr/>
        </p:nvSpPr>
        <p:spPr>
          <a:xfrm>
            <a:off x="85989" y="5604626"/>
            <a:ext cx="8707188" cy="48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Switch를 통하여 각 케이스를 Render 한다.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"/>
          <p:cNvSpPr/>
          <p:nvPr/>
        </p:nvSpPr>
        <p:spPr>
          <a:xfrm rot="-3945684">
            <a:off x="6982585" y="1788107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9"/>
          <p:cNvSpPr/>
          <p:nvPr/>
        </p:nvSpPr>
        <p:spPr>
          <a:xfrm rot="2700000">
            <a:off x="7992233" y="4807063"/>
            <a:ext cx="2346942" cy="2348510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9"/>
          <p:cNvSpPr/>
          <p:nvPr/>
        </p:nvSpPr>
        <p:spPr>
          <a:xfrm rot="557465">
            <a:off x="10932284" y="-155713"/>
            <a:ext cx="1434745" cy="1435704"/>
          </a:xfrm>
          <a:prstGeom prst="roundRect">
            <a:avLst>
              <a:gd fmla="val 18435" name="adj"/>
            </a:avLst>
          </a:prstGeom>
          <a:solidFill>
            <a:srgbClr val="3A3838">
              <a:alpha val="2745"/>
            </a:srgbClr>
          </a:solidFill>
          <a:ln>
            <a:noFill/>
          </a:ln>
          <a:effectLst>
            <a:outerShdw blurRad="50800" rotWithShape="0" algn="ctr" dir="5400000" dist="50800">
              <a:srgbClr val="000000">
                <a:alpha val="9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5" name="Google Shape;235;p9"/>
          <p:cNvCxnSpPr/>
          <p:nvPr/>
        </p:nvCxnSpPr>
        <p:spPr>
          <a:xfrm>
            <a:off x="417004" y="243359"/>
            <a:ext cx="2096" cy="46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9"/>
          <p:cNvSpPr/>
          <p:nvPr/>
        </p:nvSpPr>
        <p:spPr>
          <a:xfrm>
            <a:off x="636915" y="-105069"/>
            <a:ext cx="7605337" cy="1162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0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주요기능 – 씬 전환</a:t>
            </a:r>
            <a:endParaRPr b="1" i="1" sz="4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0" y="876681"/>
            <a:ext cx="1219200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04" y="2039307"/>
            <a:ext cx="3801005" cy="66684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"/>
          <p:cNvSpPr/>
          <p:nvPr/>
        </p:nvSpPr>
        <p:spPr>
          <a:xfrm>
            <a:off x="85989" y="2730413"/>
            <a:ext cx="11079758" cy="48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Singleton을 상속받으며 Scene의 정보를 담고 있는 IsSceneState를 갖는 SceneManager를 생성한다.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004" y="3835796"/>
            <a:ext cx="6315956" cy="8192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9"/>
          <p:cNvSpPr/>
          <p:nvPr/>
        </p:nvSpPr>
        <p:spPr>
          <a:xfrm>
            <a:off x="85989" y="4787319"/>
            <a:ext cx="11079758" cy="48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71616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MainGame의 Update와 Render에서 IsSceneState에 해당하는 Scene에 해당하는 정보를 실행한다.</a:t>
            </a:r>
            <a:endParaRPr sz="1800">
              <a:solidFill>
                <a:srgbClr val="17161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06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요청사항</dc:creator>
</cp:coreProperties>
</file>